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0" r:id="rId4"/>
    <p:sldId id="261" r:id="rId5"/>
    <p:sldId id="263" r:id="rId6"/>
    <p:sldId id="264" r:id="rId7"/>
    <p:sldId id="262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1-30T16:10:54.407"/>
    </inkml:context>
    <inkml:brush xml:id="br0">
      <inkml:brushProperty name="width" value="0.2" units="cm"/>
      <inkml:brushProperty name="height" value="0.2" units="cm"/>
      <inkml:brushProperty name="color" value="#004F8B"/>
    </inkml:brush>
  </inkml:definitions>
  <inkml:trace contextRef="#ctx0" brushRef="#br0">0 1 24288,'16375'81'0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1-30T16:11:11.84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1914 24575,'5'-8'0,"1"0"0,-1 0 0,1 0 0,1 1 0,14-13 0,9-11 0,3-9 0,3 2 0,1 1 0,1 2 0,76-52 0,-84 68 0,0 2 0,1 0 0,0 3 0,2 1 0,-1 1 0,2 1 0,-1 2 0,38-5 0,-69 14 0,26-4 0,1 0 0,0 2 0,45 2 0,-66 0 0,-1 1 0,1 0 0,0 1 0,-1 0 0,1 0 0,-1 1 0,1 0 0,-1 0 0,0 0 0,0 1 0,-1 0 0,1 1 0,-1-1 0,0 1 0,0 0 0,0 1 0,-1-1 0,6 9 0,5 13 0,0 1 0,-2 1 0,-1 0 0,10 37 0,2 1 0,83 185 0,-107-250 0,0 1 0,0-1 0,0 0 0,0 0 0,1 1 0,-1-1 0,1 0 0,-1 0 0,1 0 0,0 0 0,-1 0 0,1-1 0,0 1 0,0-1 0,0 1 0,1-1 0,3 3 0,-4-4 0,0 0 0,0 0 0,0 1 0,0-1 0,0-1 0,-1 1 0,1 0 0,0 0 0,0-1 0,0 1 0,-1-1 0,1 1 0,0-1 0,0 0 0,-1 0 0,1 0 0,-1 0 0,1 0 0,1-1 0,8-9 0,-1 1 0,0-2 0,0 1 0,-1-1 0,8-14 0,-10 16 0,165-269 0,-29 44 0,270-392 0,-407 618 0,7-11 0,0 1 0,29-31 0,-37 45 0,0 0 0,0 1 0,0 0 0,1 0 0,-1 1 0,1-1 0,0 1 0,0 0 0,0 1 0,1-1 0,-1 1 0,0 1 0,1-1 0,8 0 0,8 1 0,1 1 0,-1 1 0,0 1 0,1 1 0,-1 1 0,0 1 0,-1 1 0,1 1 0,-1 1 0,39 20 0,-5 4 0,-1 2 0,86 71 0,-85-62 0,2-3 0,2-2 0,1-3 0,2-2 0,124 44 0,-147-62 0,41 22 0,-32-13 0,-39-20 0,1-1 0,0 0 0,0 0 0,0-1 0,0-1 0,0 1 0,19-2 0,-14 0 0,1 1 0,21 5 0,-32-4 0,0 0 0,-1 0 0,1 1 0,-1 0 0,0 0 0,0 0 0,0 1 0,0 0 0,0 0 0,-1 0 0,0 0 0,0 1 0,0 0 0,3 5 0,9 13 0,20 43 0,-31-57 0,85 206 0,-21-44 0,-68-167 0,1 0 0,-1-1 0,1 1 0,0-1 0,0 1 0,1-1 0,-1 0 0,1 0 0,0 0 0,4 4 0,-6-7 0,-1 1 0,1-1 0,0 0 0,-1 1 0,1-1 0,0 0 0,-1 0 0,1 0 0,0 0 0,-1 0 0,1 0 0,0 0 0,0 0 0,-1 0 0,1 0 0,0 0 0,-1 0 0,1 0 0,0-1 0,0 1 0,-1 0 0,2-1 0,0 0 0,0-1 0,0 1 0,0-1 0,-1 0 0,1 0 0,0 1 0,-1-1 0,1 0 0,1-4 0,10-19 0,-1 0 0,-2-1 0,-1-1 0,12-53 0,1 1 0,108-255 0,-68 188 0,-56 131 0,1 0 0,1 0 0,0 1 0,12-14 0,-16 22 0,1 0 0,0 1 0,0 0 0,0-1 0,1 2 0,0-1 0,0 1 0,0 0 0,0 0 0,0 0 0,8-2 0,-12 6 0,-1-1 0,1 1 0,-1 0 0,1 0 0,-1 0 0,1 0 0,-1 0 0,1 0 0,-1 0 0,1 0 0,-1 0 0,0 1 0,1-1 0,-1 1 0,1-1 0,-1 1 0,0-1 0,1 1 0,-1 0 0,0 0 0,0 0 0,1 0 0,-1 0 0,0 0 0,0 0 0,0 0 0,0 0 0,0 0 0,0 1 0,-1-1 0,1 0 0,0 1 0,0 2 0,4 6 0,-1 1 0,0 0 0,3 17 0,-5-18 0,101 537 0,-61-294 0,-25-176 0,-15-70 0,1 0 0,-1-1 0,1 0 0,0 1 0,0-1 0,1-1 0,0 1 0,7 9 0,-10-14 0,-1-1 0,1 1 0,-1-1 0,1 1 0,-1-1 0,0 1 0,1-1 0,0 0 0,-1 1 0,1-1 0,-1 1 0,1-1 0,-1 0 0,1 0 0,0 1 0,-1-1 0,1 0 0,0 0 0,-1 0 0,1 0 0,0 0 0,-1 0 0,1 0 0,0 0 0,-1 0 0,1 0 0,0 0 0,-1 0 0,1 0 0,0 0 0,-1-1 0,2 1 0,-1-1 0,0-1 0,0 1 0,0 0 0,0 0 0,0-1 0,-1 1 0,1-1 0,0 1 0,-1-1 0,1 1 0,-1-1 0,1 1 0,-1-1 0,1-2 0,4-38 0,0-53 0,-4 53 0,10-65 0,-6 79 0,-1 2 0,10-37 0,-12 58 0,0-1 0,0 1 0,0 0 0,0 0 0,1 0 0,-1 1 0,1-1 0,0 0 0,1 1 0,-1 0 0,1 0 0,0 0 0,5-3 0,-8 6 0,0-1 0,1 2 0,0-1 0,-1 0 0,1 0 0,0 0 0,-1 1 0,1-1 0,0 1 0,0-1 0,-1 1 0,1 0 0,0 0 0,0-1 0,0 1 0,-1 1 0,1-1 0,0 0 0,0 0 0,0 1 0,-1-1 0,1 1 0,0-1 0,0 1 0,-1 0 0,1 0 0,-1 0 0,3 1 0,3 4 0,-1-1 0,0 1 0,-1 1 0,1-1 0,5 10 0,-9-12 0,1 1 0,0-1 0,0 0 0,1 0 0,-1 0 0,1 0 0,0-1 0,0 1 0,0-1 0,8 4 0,-11-7 0,1 0 0,0 1 0,-1-1 0,1 0 0,0 0 0,0 0 0,-1-1 0,1 1 0,0 0 0,0-1 0,-1 1 0,1-1 0,0 1 0,-1-1 0,1 0 0,-1 0 0,1 0 0,-1 1 0,1-2 0,-1 1 0,0 0 0,1 0 0,-1 0 0,0-1 0,0 1 0,2-3 0,3-5 0,0 0 0,-1 0 0,6-11 0,-9 16 0,10-24 0,-1-1 0,-2 1 0,0-2 0,6-45 0,-15 73 0,1-1 0,-1 0 0,1 1 0,-1-1 0,1 1 0,0-1 0,0 1 0,0-1 0,1 1 0,-1-1 0,0 1 0,1 0 0,0 0 0,-1 0 0,1 0 0,0 0 0,3-2 0,-4 3 0,0 1 0,0-1 0,0 1 0,0 0 0,0 0 0,-1-1 0,1 1 0,0 0 0,0 0 0,0 0 0,0 0 0,0 0 0,0 0 0,0 0 0,0 1 0,0-1 0,0 0 0,2 1 0,-1 0 0,0 1 0,1-1 0,-1 1 0,0-1 0,0 1 0,0 0 0,0 0 0,0 0 0,2 3 0,26 40 0,-2 1 0,-2 2 0,29 75 0,-49-110 0,2 9 0,-7-17 0,1 0 0,-1 0 0,1 0 0,1 0 0,-1-1 0,0 1 0,1-1 0,0 1 0,0-1 0,0 0 0,6 5 0,-8-9 0,0 0 0,0 1 0,0-1 0,0 0 0,0 0 0,0 0 0,0 0 0,0-1 0,0 1 0,0 0 0,0 0 0,0 0 0,0-1 0,0 1 0,0-1 0,0 1 0,-1-1 0,1 1 0,0-1 0,0 1 0,0-1 0,-1 0 0,1 1 0,0-1 0,-1 0 0,1 1 0,0-1 0,-1 0 0,1 0 0,-1 0 0,0 0 0,1 0 0,-1 0 0,1-1 0,18-39 0,-18 37 0,31-90 0,37-185 0,-32 115 0,5-24 0,-42 185 0,1 0 0,0 0 0,-1 1 0,1-1 0,1 0 0,-1 0 0,0 1 0,1-1 0,-1 1 0,3-3 0,-4 5 0,1-1 0,-1 1 0,0 0 0,0 0 0,0 0 0,1 0 0,-1-1 0,0 1 0,1 0 0,-1 0 0,0 0 0,0 0 0,1 0 0,-1 0 0,0 0 0,1 0 0,-1 0 0,0 0 0,0 0 0,1 0 0,-1 0 0,0 0 0,1 0 0,-1 0 0,0 0 0,1 0 0,-1 0 0,0 0 0,0 1 0,1-1 0,-1 0 0,0 0 0,1 1 0,9 17 0,1 24 0,-2 0 0,8 72 0,-6 90 0,-10-184 0,2 134 0,1-136 0,3-26 0,6-38 0,92-609 0,-68 387 0,-24 183 0,26-267 0,-34 321 0,-5 31 0,0 0 0,0 0 0,0 0 0,0 0 0,0 0 0,1-1 0,-1 1 0,0 0 0,0 0 0,0 0 0,0 0 0,1 0 0,-1 0 0,0 0 0,0 0 0,0 0 0,0-1 0,1 1 0,-1 0 0,0 0 0,0 0 0,0 0 0,1 0 0,-1 0 0,0 0 0,0 0 0,0 0 0,1 1 0,-1-1 0,0 0 0,0 0 0,0 0 0,1 0 0,-1 0 0,0 0 0,0 0 0,0 0 0,0 0 0,1 1 0,-1-1 0,0 0 0,0 0 0,0 0 0,0 0 0,0 0 0,0 1 0,0-1 0,1 0 0,-1 0 0,0 0 0,0 1 0,0-1 0,0 0 0,0 0 0,0 0 0,0 1 0,0-1 0,0 0 0,22 59 0,102 444 0,-42-141 0,-68-294 0,-11-45 0,13 40 0,-16-63 0,0 0 0,0 0 0,0 1 0,0-1 0,0 0 0,0 0 0,0 0 0,0 0 0,0 1 0,0-1 0,0 0 0,0 0 0,0 0 0,0 0 0,1 1 0,-1-1 0,0 0 0,0 0 0,0 0 0,0 0 0,0 0 0,0 1 0,0-1 0,0 0 0,1 0 0,-1 0 0,0 0 0,0 0 0,0 0 0,0 0 0,0 0 0,1 0 0,-1 1 0,0-1 0,0 0 0,0 0 0,0 0 0,0 0 0,1 0 0,-1 0 0,0 0 0,0 0 0,0 0 0,0 0 0,1 0 0,-1 0 0,0 0 0,0 0 0,0 0 0,0 0 0,1-1 0,4-11 0,4-30 0,-7 32 0,125-794 0,-125 789 0,-2 8 0,1-1 0,0 1 0,0 0 0,1 0 0,-1-1 0,2 1 0,-1 1 0,1-1 0,5-10 0,-7 17 0,-1-1 0,0 1 0,1 0 0,-1-1 0,0 1 0,1 0 0,-1-1 0,1 1 0,-1 0 0,0 0 0,1-1 0,-1 1 0,1 0 0,-1 0 0,1 0 0,-1 0 0,1 0 0,-1 0 0,1-1 0,-1 1 0,1 0 0,-1 0 0,1 0 0,-1 1 0,1-1 0,-1 0 0,1 0 0,-1 0 0,1 0 0,-1 0 0,0 0 0,1 1 0,-1-1 0,1 0 0,-1 0 0,1 1 0,-1-1 0,0 0 0,1 1 0,-1-1 0,1 1 0,5 6 0,0 1 0,0 1 0,0-1 0,-1 1 0,-1 0 0,1 0 0,-2 0 0,1 1 0,2 10 0,3 6 0,143 490-283,-41 11-521,-55-198 804,38 173 0,-91-486 0,1 1 0,1-1 0,0 0 0,1 0 0,12 20 0,-8-25 495,-8-23-102,-8-36-153,6 43-281,-75-388 41,16 97 0,45 218 0,-76-552 0,87 606 0,2 17 0,0 0 0,0 0 0,1 0 0,0 0 0,0 0 0,0 0 0,1 0 0,0 0 0,1 0 0,3-12 0,-4 17 0,0 1 0,1 0 0,-1-1 0,0 1 0,0 0 0,0 0 0,1 0 0,-1 0 0,0 0 0,1 0 0,-1 1 0,1-1 0,-1 0 0,1 1 0,0-1 0,-1 1 0,1-1 0,0 1 0,-1 0 0,1 0 0,0 0 0,-1 0 0,1 0 0,0 0 0,-1 0 0,3 1 0,4 0 0,0 1 0,0 0 0,-1 1 0,9 3 0,0 2 0,0 2 0,0 0 0,-1 0 0,0 2 0,-1 0 0,-1 0 0,24 29 0,-21-24 0,-15-16 0,0 0 0,0 0 0,0 1 0,0-1 0,0 0 0,0 0 0,1 0 0,-1 0 0,0-1 0,1 1 0,-1 0 0,0 0 0,1-1 0,-1 1 0,1-1 0,-1 1 0,1-1 0,2 0 0,-3 0 0,0 0 0,-1 0 0,1-1 0,0 1 0,0-1 0,0 1 0,0-1 0,-1 1 0,1-1 0,0 1 0,-1-1 0,1 0 0,0 1 0,-1-1 0,1 0 0,-1 0 0,1 1 0,-1-1 0,1 0 0,-1 0 0,0 0 0,1-1 0,2-8 0,-1 0 0,0 0 0,-1 0 0,1-14 0,-2 19 0,0-61 0,0 45 0,0 0 0,1 1 0,5-34 0,-6 53 0,0 0 0,0 0 0,0 0 0,1 0 0,-1 0 0,0-1 0,1 1 0,-1 0 0,0 0 0,1 0 0,0 0 0,-1 0 0,1 0 0,-1 0 0,1 0 0,0 1 0,0-1 0,-1 0 0,1 0 0,0 0 0,0 1 0,0-1 0,0 0 0,0 1 0,0-1 0,0 1 0,0-1 0,0 1 0,0 0 0,0-1 0,1 1 0,-1 0 0,0 0 0,0 0 0,0 0 0,0 0 0,0 0 0,1 0 0,-1 0 0,0 0 0,0 1 0,0-1 0,0 0 0,0 1 0,0-1 0,0 1 0,0-1 0,0 1 0,0-1 0,0 1 0,0 0 0,1 1 0,7 4 0,0 1 0,-1 0 0,0 0 0,8 10 0,-14-14 0,81 104 0,-56-69 0,40 42 0,-62-74 0,0 0 0,0 1 0,0 0 0,-1 0 0,0 0 0,-1 1 0,0 0 0,0-1 0,0 1 0,-1 0 0,0 0 0,-1 0 0,1 9 0,0 14 0,-1 0 0,-4 36 0,0-14 0,2-44 0,2 5 0,0-14 0,-1 1 0,1-1 0,0 0 0,-1 0 0,1 1 0,-1-1 0,1 0 0,0 0 0,-1 0 0,1 0 0,0 0 0,-1 0 0,1 0 0,-1 0 0,1 0 0,0 0 0,-1 0 0,1 0 0,0 0 0,-1-1 0,2 1 0,-1-1 0,1 1 0,0 0 0,-1-1 0,1 1 0,0 0 0,-1 0 0,1 0 0,0 0 0,-1 0 0,1 1 0,0-1 0,-1 0 0,1 1 0,0-1 0,-1 1 0,1 0 0,-1 0 0,1-1 0,-1 1 0,1 0 0,-1 0 0,0 0 0,1 1 0,-1-1 0,2 2 0,0 2 0,1 0 0,-1 1 0,0 0 0,-1-1 0,4 10 0,2 6 0,-8-21 0,0 1 0,1-1 0,-1 1 0,0-1 0,0 1 0,0-1 0,1 1 0,-1-1 0,0 1 0,0-1 0,1 1 0,-1-1 0,0 0 0,1 1 0,-1-1 0,1 0 0,-1 1 0,0-1 0,1 0 0,-1 1 0,1-1 0,-1 0 0,1 0 0,-1 0 0,1 1 0,-1-1 0,1 0 0,-1 0 0,1 0 0,-1 0 0,1 0 0,-1 0 0,1 0 0,0 0 0,1-1 0,-1 0 0,0 0 0,0 1 0,0-1 0,0 0 0,1-1 0,-1 1 0,-1 0 0,1 0 0,0 0 0,0 0 0,1-3 0,16-42 0,-4-15 0,9-95 0,-8 38 0,-15 115 0,1-1 0,-1 1 0,1 0 0,0-1 0,0 1 0,0 0 0,0 0 0,1 0 0,-1 0 0,1 0 0,0 0 0,-1 1 0,1-1 0,3-2 0,-4 4 0,-1 1 0,1 0 0,0-1 0,-1 1 0,1 0 0,0-1 0,-1 1 0,1 0 0,0 0 0,0 0 0,-1 0 0,1 0 0,0 0 0,0 0 0,-1 0 0,1 0 0,0 0 0,0 0 0,-1 0 0,1 0 0,0 1 0,0-1 0,-1 0 0,2 1 0,0 1 0,1-1 0,0 1 0,-1 0 0,1 1 0,-1-1 0,0 0 0,0 1 0,4 5 0,19 34 0,-1 1 0,-2 2 0,29 83 0,-28-66 0,84 214 0,85 215 0,-187-478 0,-1-2 0,0-1 0,1 1 0,0-1 0,0 0 0,11 14 0,-15-23 0,0 1 0,1-1 0,-1 0 0,0 1 0,1-1 0,-1 0 0,1 0 0,-1 0 0,1 0 0,0 0 0,-1-1 0,1 1 0,0 0 0,0-1 0,-1 1 0,1-1 0,0 0 0,0 1 0,0-1 0,-1 0 0,1 0 0,0 0 0,0-1 0,0 1 0,0 0 0,-1-1 0,1 1 0,0-1 0,0 1 0,-1-1 0,1 0 0,0 0 0,-1 0 0,1 0 0,-1 0 0,1 0 0,-1 0 0,0 0 0,1-1 0,-1 1 0,1-2 0,6-5 0,-1 0 0,0-1 0,-1 0 0,0 0 0,0 0 0,-1-1 0,4-10 0,28-80 0,-24 60 0,231-539 0,-243 577 0,1-1 0,-1 1 0,1 0 0,-1-1 0,1 1 0,0 0 0,0 0 0,0 0 0,0 0 0,0 0 0,1 1 0,-1-1 0,0 1 0,1-1 0,-1 1 0,1 0 0,4-2 0,1 2 0,0-1 0,0 1 0,0 0 0,13 1 0,-14 0 0,0 0 0,0 0 0,0-1 0,0 0 0,13-3 0,-18 3 0,0 0 0,1 0 0,-1-1 0,0 1 0,0-1 0,0 1 0,0-1 0,0 0 0,0 1 0,0-1 0,0 0 0,-1 0 0,1 0 0,-1-1 0,0 1 0,1 0 0,-1 0 0,0-1 0,0 1 0,0-5 0,6-24 0,-2 0 0,-2-1 0,-1 1 0,-1-1 0,-4-35 0,2 15 0,-1-40 0,2 84 0,0 1 0,6 25 0,219 787 0,-221-788 0,1 0 0,0 0 0,2 0 0,0-1 0,0 0 0,12 17 0,-17-29 0,0-1 0,0 0 0,1 1 0,-1-1 0,1 0 0,0 0 0,0-1 0,0 1 0,0-1 0,1 1 0,-1-1 0,1 0 0,-1 0 0,1 0 0,0-1 0,0 1 0,-1-1 0,1 0 0,0 0 0,0-1 0,0 1 0,0-1 0,1 0 0,-1 0 0,0 0 0,0 0 0,0-1 0,0 1 0,0-1 0,0 0 0,6-3 0,7-4 0,-1-1 0,0-1 0,0 0 0,0-1 0,-2-1 0,1 0 0,16-19 0,22-18 0,-45 43 0,0 1 0,1 0 0,-1 1 0,1-1 0,0 2 0,18-6 0,-16 6 0,-1-1 0,1 0 0,-1-1 0,17-10 0,38-34 0,-47 33 0,0 2 0,1 0 0,1 1 0,31-15 0,-31 20 0,0 0 0,0 1 0,1 1 0,-1 1 0,1 1 0,1 1 0,34-1 0,-52 4 0,-1 0 0,1 0 0,-1 0 0,1-1 0,-1 1 0,0-1 0,1 0 0,-1 0 0,0 0 0,0-1 0,1 1 0,-1-1 0,0 1 0,-1-1 0,1 0 0,3-3 0,-3 2 0,-1 0 0,1-1 0,-1 1 0,0-1 0,0 1 0,0-1 0,-1 0 0,1 0 0,-1 0 0,0 0 0,0 0 0,0 0 0,0-5 0,0-1 0,0 0 0,0 1 0,1 0 0,-1 1 0,2-1 0,6-16 0,-8 23 0,0 0 0,0 0 0,0 0 0,1 0 0,-1 0 0,1 0 0,0 1 0,-1-1 0,1 1 0,0-1 0,0 1 0,0-1 0,0 1 0,0 0 0,0 0 0,0 0 0,1 0 0,-1 1 0,0-1 0,1 1 0,-1-1 0,0 1 0,1 0 0,-1-1 0,0 1 0,1 1 0,-1-1 0,3 0 0,0 1 0,1 0 0,-1 0 0,0 0 0,0 1 0,0 0 0,0 0 0,0 0 0,-1 0 0,1 1 0,0-1 0,-1 1 0,0 1 0,0-1 0,7 7 0,0 3 0,-1 0 0,-1 0 0,12 21 0,-14-21 0,0 0 0,1-1 0,1 0 0,14 15 0,-22-26 0,-1-1 0,0 1 0,1-1 0,-1 1 0,1-1 0,-1 1 0,0-1 0,1 0 0,-1 1 0,1-1 0,-1 0 0,1 1 0,0-1 0,-1 0 0,1 0 0,-1 1 0,1-1 0,-1 0 0,1 0 0,0 0 0,-1 0 0,1 0 0,-1 0 0,1 0 0,0 0 0,-1 0 0,1 0 0,0 0 0,3-15 0,-10-26 0,-1 14 0,2 10 0,1 1 0,0-1 0,-1-24 0,4 38 0,1 1 0,0-1 0,0 0 0,0 0 0,0 0 0,1 0 0,-1 0 0,1 1 0,-1-1 0,1 0 0,0 0 0,0 1 0,0-1 0,1 1 0,-1-1 0,1 1 0,-1-1 0,1 1 0,0 0 0,0 0 0,0 0 0,0 0 0,0 0 0,0 0 0,1 0 0,2-1 0,-2 2 0,0 0 0,0 0 0,-1 1 0,1-1 0,0 1 0,0 0 0,0-1 0,0 1 0,-1 1 0,1-1 0,0 0 0,0 1 0,0-1 0,-1 1 0,1 0 0,0 0 0,0 0 0,-1 0 0,1 0 0,-1 1 0,3 1 0,7 6 0,0-1 0,21 22 0,-10-9 0,-19-18 0,0 1 0,1-1 0,-1 0 0,1 0 0,0 0 0,0-1 0,0 0 0,7 3 0,-8-4 0,0-1 0,0 0 0,-1 0 0,1 0 0,0 0 0,0-1 0,-1 1 0,1-1 0,0 0 0,-1 0 0,1 0 0,-1 0 0,5-3 0,-3 1 0,0 1 0,1 0 0,-1 0 0,1 0 0,-1 1 0,1 0 0,-1 0 0,9 0 0,-11 1 0,-1 0 0,1 1 0,0-1 0,-1 1 0,1 0 0,-1 0 0,1 0 0,-1 0 0,0 0 0,1 0 0,-1 1 0,0-1 0,0 1 0,0 0 0,0 0 0,0-1 0,0 1 0,-1 0 0,1 0 0,2 4 0,18 32 0,-1 0 0,16 43 0,1 1 0,2 8 0,-26-55 0,2 0 0,37 59 0,-50-89 0,1 0 0,-1-1 0,1 1 0,0-1 0,0 0 0,1 0 0,-1 0 0,1-1 0,6 5 0,-8-7 0,0 0 0,0 0 0,0 0 0,0 0 0,0-1 0,0 1 0,0-1 0,0 0 0,0 0 0,0 0 0,0 0 0,0 0 0,0-1 0,0 0 0,0 1 0,-1-1 0,1 0 0,0 0 0,4-3 0,1 1 14,0-1-1,0 1 0,0 0 0,1 1 1,-1 0-1,1 0 0,-1 1 1,12-1-1,-14 2-127,0 1 0,-1 0-1,1 0 1,0 0 0,0 1 0,-1 0-1,1 0 1,-1 0 0,1 0 0,-1 1-1,0 0 1,9 7 0,4 5-6712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1-30T16:11:25.49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1091 24575,'0'-8'0,"2"-56"0,3 1 0,26-124 0,52-118 0,-69 258 0,115-369 0,-135 497 0,-20 153 0,-23 250 0,46-452 0,1-12 0,0 1 0,4 42 0,-1-67 0,1-1 0,0 1 0,-1 0 0,2 0 0,-1 0 0,0 0 0,1 1 0,6-7 0,8-15 0,-17 24 0,0 0 0,1 0 0,-1 0 0,1 0 0,-1-1 0,1 1 0,-1 0 0,1 0 0,0 0 0,-1 0 0,1 1 0,0-1 0,0 0 0,0 0 0,0 0 0,-1 1 0,1-1 0,0 0 0,2 0 0,-2 2 0,0 0 0,1 0 0,-1 0 0,0 0 0,0 0 0,0 0 0,0 1 0,0-1 0,0 0 0,0 1 0,-1-1 0,1 1 0,0 1 0,5 7 0,41 81 0,43 117 0,-82-188 0,-7-18 0,-1 0 0,1 0 0,0 0 0,0 0 0,0 0 0,0 0 0,0 0 0,1 0 0,-1 0 0,0-1 0,3 3 0,-3-4 0,0 0 0,0 1 0,0-1 0,1 0 0,-1 0 0,0 0 0,0 0 0,1-1 0,-1 1 0,0 0 0,0 0 0,0-1 0,0 1 0,1-1 0,-1 1 0,0-1 0,0 1 0,0-1 0,0 0 0,0 1 0,0-1 0,1-1 0,90-66 0,12-8 0,-103 75 0,1 1 0,-1-1 0,1 0 0,-1 0 0,1 1 0,-1-1 0,1 1 0,-1-1 0,1 1 0,-1-1 0,1 1 0,0 0 0,-1 0 0,1 0 0,-1 0 0,1 0 0,0 0 0,-1 1 0,1-1 0,-1 0 0,1 1 0,-1-1 0,1 1 0,-1 0 0,1-1 0,-1 1 0,1 0 0,-1 0 0,0 0 0,1 0 0,-1 0 0,0 0 0,0 0 0,0 1 0,0-1 0,0 0 0,0 1 0,0-1 0,1 3 0,3 7 0,1 0 0,-1 1 0,-1-1 0,4 17 0,-3-11 0,45 182 0,8 25 0,-57-222 0,0 1 0,-1-1 0,1 0 0,0 0 0,0 1 0,1-1 0,-1 0 0,0 0 0,1 0 0,-1 0 0,1-1 0,0 1 0,-1 0 0,1-1 0,2 2 0,-2-2 0,-1-1 0,1 0 0,-1 1 0,1-1 0,-1 0 0,0 0 0,1 0 0,-1-1 0,1 1 0,-1 0 0,1 0 0,-1-1 0,0 1 0,1-1 0,-1 1 0,0-1 0,1 0 0,-1 0 0,0 1 0,0-1 0,1 0 0,-1 0 0,0 0 0,0 0 0,0 0 0,1-2 0,16-16 0,-1 0 0,0-2 0,19-32 0,38-75 0,-51 86 0,109-207 0,-132 249 0,1 0 0,-1 0 0,0 0 0,0-1 0,0 1 0,0 0 0,0 0 0,0 0 0,0 0 0,0 0 0,1 0 0,-1 0 0,0 0 0,0 0 0,0 0 0,0 0 0,0 0 0,0 0 0,1 0 0,-1 0 0,0 0 0,0 0 0,0 0 0,0 0 0,0 0 0,0 0 0,1 0 0,-1 0 0,0 0 0,0 0 0,0 0 0,0 0 0,0 0 0,0 0 0,0 1 0,0-1 0,1 0 0,-1 0 0,0 0 0,0 0 0,0 0 0,0 0 0,0 0 0,0 0 0,0 1 0,0-1 0,0 0 0,0 0 0,0 0 0,0 0 0,0 0 0,0 0 0,0 0 0,0 1 0,7 12 0,2 15 0,12 59 0,-17-62 0,1-1 0,1 1 0,2-1 0,0-1 0,16 30 0,-23-51 0,0-1 0,0 1 0,0 0 0,0-1 0,0 0 0,1 1 0,-1-1 0,1 0 0,-1 0 0,1 0 0,-1 0 0,1 0 0,0 0 0,-1 0 0,1 0 0,0-1 0,0 1 0,0-1 0,0 1 0,-1-1 0,1 0 0,0 0 0,0 1 0,0-1 0,0-1 0,0 1 0,0 0 0,0 0 0,-1-1 0,1 1 0,0-1 0,0 0 0,0 1 0,-1-1 0,3-1 0,8-5 0,0 1 0,-1-2 0,0 1 0,10-11 0,-8 8 0,278-244 0,-280 244 0,-6 6 0,0-1 0,0 0 0,0 1 0,1-1 0,-1 1 0,10-4 0,-14 7 0,1 1 0,-1-1 0,0 1 0,0-1 0,1 1 0,-1 0 0,0 0 0,0-1 0,1 1 0,-1 0 0,0 0 0,1 0 0,-1 1 0,0-1 0,0 0 0,1 0 0,-1 1 0,0-1 0,0 1 0,1-1 0,-1 1 0,0-1 0,0 1 0,0 0 0,0-1 0,0 1 0,0 0 0,0 0 0,0 0 0,0 0 0,0 0 0,-1 0 0,1 0 0,0 0 0,0 2 0,7 12 0,-1 0 0,-1 1 0,0-1 0,-2 1 0,1 0 0,1 19 0,9 100 0,-15-133 0,7 126 0,82-633 0,64-256 0,-149 746 0,-4 11 0,1 0 0,0 0 0,0 0 0,0 0 0,0 0 0,1 0 0,0 1 0,0-1 0,0 0 0,0 1 0,0 0 0,0-1 0,1 1 0,4-4 0,-6 6 0,0 1 0,0 0 0,-1 0 0,1 0 0,0 0 0,0 0 0,0 0 0,0 0 0,0 0 0,-1 0 0,1 0 0,0 0 0,0 1 0,0-1 0,0 0 0,-1 1 0,1-1 0,0 0 0,0 1 0,-1-1 0,1 1 0,0-1 0,-1 1 0,1-1 0,0 1 0,-1 0 0,1-1 0,-1 1 0,1 0 0,-1 0 0,1-1 0,-1 2 0,18 34 0,10 43 0,31 143 0,-37-130 0,2 6-114,183 683-1137,-194-743-5575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1-30T16:11:39.80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B592D-7B0C-E061-3074-66202CC6E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55F83E8-F4D8-F697-0457-783C7CEBD3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52DB038-FB69-CFCD-886B-C1EFA7E7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B6B3F8-CC6A-210D-A59B-F6F283395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DE6F22-1CE4-4933-055E-A9FCA2069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6998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C59625-249B-C2A7-4860-AAEACEDC0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5C73E0E-8F42-EBE6-C046-AC155777DA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8FBFC9-90D4-5FD9-6FB9-D13535605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ABAEAD3-61DB-973F-077E-8251215B7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2EBB1F-47F2-B0C8-1FCE-6928F35EC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4949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AD61283-AF45-F1A5-14FE-2A826ED9E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461BF5-881E-3DC8-543F-228FE2B55A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BB36D01-BDD2-F99A-048F-C2954AFDF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BAFEA80-07D5-6A08-3CF4-802125598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B5013F-CA85-D072-6295-3C46924B8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0256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285849-4704-3A61-4037-AD94FF1A5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50E105C-E667-97DE-506D-7CF40C5CE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C71B6A-72F1-5E0F-9BB1-3461971C2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B54CD0F-92AB-DFA6-BBA2-F604FCB77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8CEBC2-6E31-2F0A-4F46-3B840224F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9658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5CFF48-5BB5-19F2-B6A2-5E6837B7F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EA6C01F-5988-653E-6337-2204DB4D0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BFA583-364F-2E90-CF09-3D578C1D5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BF63D8-3F33-A302-D327-F8EE94FBA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9E94227-3B0B-ED62-ADFB-FF2CB3FA6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1155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80F356-6906-7539-036A-44C230C73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CB18DA-63D3-25A0-F9A0-858FD25451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6F7AFD6-5309-C89E-388D-AF696746E0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B4C8F1-DAAB-CF57-4A0A-8C8C794EE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7B444A7-EE09-CA11-AF0E-D7FE2EA63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0CCD82C-778A-83AB-D4D9-BB3FDE63E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509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5826A9-9D05-45E6-832C-CBC567B1A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B21A2D-4C53-0605-7DBC-946DD5571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25590A4-C271-EA87-4C53-6D21B2A8F0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738C630-2AAA-7D12-2DA1-AE77B8DE6F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3A2A377-6344-2D54-E95D-131BE6A438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3424F1F-39D5-1545-1901-947AA13E0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A51AE26-EC48-1FC4-4997-E432B0CA1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5893749-4A00-A45F-324C-5C5F99D74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5310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C84608-7420-BD5E-68DC-74FB92B25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F29A6F9-3ED8-27A2-A294-19915D40E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85C53AE-6F86-0E9B-0355-51540157E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5CE8F04-36E0-FA5F-16BF-5799ECEE9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2257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2CB1ADD-34B0-4721-1020-312D7D018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9582823-A6BB-BF1B-77A5-3278B60B0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9EDCBF4-6093-E24D-E92E-016A2996D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908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118489-36B7-1853-B67A-240C91E90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1992C94-94CB-9403-98A0-24AFE212C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0871C73-E60C-1987-E869-0C3B5FB845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72509B9-6191-65A4-5547-72BDDE885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72EF113-6058-BBC3-98A7-2039A7F98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D3289F-2F18-97B0-6CF0-B21381DBF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3217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DED644-610E-D622-EFC4-90802BBB7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FA5606-FD2D-EE1E-23FC-02C00594EC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7E2C3CA-DAB5-0D0B-5500-F77B9AE960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4F68FAD-3CB3-5988-190D-CC99CAD65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3F7718-3119-E0C2-97DD-D69B1CBBD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A8508B-531D-954B-4F40-36C438CC6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524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05C5C30-04E5-CB9C-6E16-8D5A5CAD6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425DF-C789-7C71-3CF1-BD11E0DDE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8B6EAE-8948-92E4-C0D1-D44294000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CF0B12-AEB2-4032-9202-38DCA2B7D58F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DDE07A-BF98-1E78-9EB7-BBD5703BA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72F8B8-E249-B38A-A625-18F0178F85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396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eg"/><Relationship Id="rId7" Type="http://schemas.openxmlformats.org/officeDocument/2006/relationships/customXml" Target="../ink/ink2.xml"/><Relationship Id="rId12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customXml" Target="../ink/ink4.xml"/><Relationship Id="rId5" Type="http://schemas.openxmlformats.org/officeDocument/2006/relationships/customXml" Target="../ink/ink1.xml"/><Relationship Id="rId10" Type="http://schemas.openxmlformats.org/officeDocument/2006/relationships/image" Target="../media/image7.png"/><Relationship Id="rId4" Type="http://schemas.openxmlformats.org/officeDocument/2006/relationships/image" Target="../media/image4.jpeg"/><Relationship Id="rId9" Type="http://schemas.openxmlformats.org/officeDocument/2006/relationships/customXml" Target="../ink/ink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17A3B0-7867-81CD-4DF0-139034038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PAPELES PROFE SONIA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65085A0-517F-5818-9E9D-1C2F4D13BD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CORREO ELECTRONICO ACTIVO</a:t>
            </a:r>
          </a:p>
          <a:p>
            <a:r>
              <a:rPr lang="es-ES" dirty="0"/>
              <a:t>FOTOCOPIA DOCUMENTO IDENTIDAD DEL NIÑO</a:t>
            </a:r>
          </a:p>
          <a:p>
            <a:r>
              <a:rPr lang="es-ES" dirty="0"/>
              <a:t>FOTOCOPIA DOCUMENTO IDENTIDAD DEL ACUDIENTE</a:t>
            </a:r>
          </a:p>
          <a:p>
            <a:r>
              <a:rPr lang="es-ES" dirty="0"/>
              <a:t>FOTOCOPIA DEL RECIBO DE LA LUZ</a:t>
            </a:r>
          </a:p>
          <a:p>
            <a:pPr lvl="1"/>
            <a:r>
              <a:rPr lang="es-ES" dirty="0"/>
              <a:t>PARA ESTRATO DIRECCION </a:t>
            </a:r>
          </a:p>
          <a:p>
            <a:pPr lvl="1"/>
            <a:endParaRPr lang="es-ES" dirty="0"/>
          </a:p>
          <a:p>
            <a:pPr lvl="1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15376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FFB6E4-5DE7-D1AA-1250-DD5914EC31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ELECTRONICA DIGITAL	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EC582C0-E966-4EBF-59A2-BAB08096A9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42635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59208C-97FC-9839-6887-BF093698A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QUE DIFERENCIA EXISTE ENTRE ELECTRONICA DIGITAL Y ANALOGA?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57F53DC-B47F-155D-3E8A-D7676C146A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298" y="1825625"/>
            <a:ext cx="11021438" cy="3067388"/>
          </a:xfrm>
        </p:spPr>
        <p:txBody>
          <a:bodyPr/>
          <a:lstStyle/>
          <a:p>
            <a:r>
              <a:rPr lang="es-ES" dirty="0"/>
              <a:t>Digital señales fijas y la análoga toma muchos valores</a:t>
            </a:r>
          </a:p>
          <a:p>
            <a:endParaRPr lang="es-ES" dirty="0"/>
          </a:p>
          <a:p>
            <a:r>
              <a:rPr lang="es-ES" dirty="0"/>
              <a:t>Digital trata valores de energía pequeña y análoga altos, pero también pequeños.</a:t>
            </a:r>
          </a:p>
          <a:p>
            <a:endParaRPr lang="es-ES" dirty="0"/>
          </a:p>
          <a:p>
            <a:r>
              <a:rPr lang="es-ES" dirty="0"/>
              <a:t>Valores de: Voltaje, Corriente, Energía (Potencia = voltaje x corriente) </a:t>
            </a:r>
            <a:endParaRPr lang="es-CO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CD967399-600E-2FCB-EE38-D2127B1249D5}"/>
              </a:ext>
            </a:extLst>
          </p:cNvPr>
          <p:cNvSpPr/>
          <p:nvPr/>
        </p:nvSpPr>
        <p:spPr>
          <a:xfrm>
            <a:off x="1405716" y="4893013"/>
            <a:ext cx="836889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VOLTAJE     Y     CORRIENTE</a:t>
            </a:r>
          </a:p>
          <a:p>
            <a:pPr algn="ctr"/>
            <a:endParaRPr lang="es-E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F1EC9BD-F7F1-FFAA-8BBD-403770311A96}"/>
              </a:ext>
            </a:extLst>
          </p:cNvPr>
          <p:cNvSpPr txBox="1"/>
          <p:nvPr/>
        </p:nvSpPr>
        <p:spPr>
          <a:xfrm>
            <a:off x="2417390" y="5739479"/>
            <a:ext cx="1945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FUERZA</a:t>
            </a:r>
          </a:p>
          <a:p>
            <a:r>
              <a:rPr lang="es-ES" dirty="0"/>
              <a:t>PRESION</a:t>
            </a:r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7D86F3A-CA64-7AC8-68B4-DC680FE2EEFB}"/>
              </a:ext>
            </a:extLst>
          </p:cNvPr>
          <p:cNvSpPr txBox="1"/>
          <p:nvPr/>
        </p:nvSpPr>
        <p:spPr>
          <a:xfrm>
            <a:off x="6692629" y="5739479"/>
            <a:ext cx="3219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FLUJO DE ELECTRONES</a:t>
            </a:r>
          </a:p>
          <a:p>
            <a:r>
              <a:rPr lang="es-ES" dirty="0"/>
              <a:t>FLUJO DE H2O (AGUA)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79721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Tabla&#10;&#10;El contenido generado por IA puede ser incorrecto.">
            <a:extLst>
              <a:ext uri="{FF2B5EF4-FFF2-40B4-BE49-F238E27FC236}">
                <a16:creationId xmlns:a16="http://schemas.microsoft.com/office/drawing/2014/main" id="{7F17F477-28B9-E19E-1007-1DFF7CB06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985" y="389106"/>
            <a:ext cx="11550304" cy="6070059"/>
          </a:xfrm>
          <a:prstGeom prst="rect">
            <a:avLst/>
          </a:prstGeom>
        </p:spPr>
      </p:pic>
      <p:sp>
        <p:nvSpPr>
          <p:cNvPr id="6" name="Elipse 5">
            <a:extLst>
              <a:ext uri="{FF2B5EF4-FFF2-40B4-BE49-F238E27FC236}">
                <a16:creationId xmlns:a16="http://schemas.microsoft.com/office/drawing/2014/main" id="{C7BEF528-CEE4-858C-9BE9-7B355B252900}"/>
              </a:ext>
            </a:extLst>
          </p:cNvPr>
          <p:cNvSpPr/>
          <p:nvPr/>
        </p:nvSpPr>
        <p:spPr>
          <a:xfrm>
            <a:off x="6780179" y="4241260"/>
            <a:ext cx="4572000" cy="120622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530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D7D714-8B24-712B-55C7-3B48E9D9E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COMUNICACIÓN ANALOGA</a:t>
            </a:r>
            <a:endParaRPr lang="es-CO" dirty="0"/>
          </a:p>
        </p:txBody>
      </p:sp>
      <p:pic>
        <p:nvPicPr>
          <p:cNvPr id="1026" name="Picture 2" descr="Fondo Comunicación Entre Figuras 3d Blancas Usando Un Teléfono Con Vaso De  Plástico Foto, Discurso, Escuchar, El Plastico Imagen de Fondo Para  Descarga Gratuita - Pngtreee">
            <a:extLst>
              <a:ext uri="{FF2B5EF4-FFF2-40B4-BE49-F238E27FC236}">
                <a16:creationId xmlns:a16="http://schemas.microsoft.com/office/drawing/2014/main" id="{AD4B117A-C88B-22D9-CA1E-05B72DAA4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469" y="1332688"/>
            <a:ext cx="5186871" cy="1984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223 Placa De Conmutador Antigua Fotos de stock - Fotos libres de regalías de  Dreamstime">
            <a:extLst>
              <a:ext uri="{FF2B5EF4-FFF2-40B4-BE49-F238E27FC236}">
                <a16:creationId xmlns:a16="http://schemas.microsoft.com/office/drawing/2014/main" id="{7D0362AA-4F91-D0DC-A146-2C2A41048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131" y="3785005"/>
            <a:ext cx="17430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B419F3D8-43F2-38F6-ADF6-EF0509F58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7162" y="3696511"/>
            <a:ext cx="1936479" cy="279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Entrada de lápiz 4">
                <a:extLst>
                  <a:ext uri="{FF2B5EF4-FFF2-40B4-BE49-F238E27FC236}">
                    <a16:creationId xmlns:a16="http://schemas.microsoft.com/office/drawing/2014/main" id="{30A5D584-07B5-94D9-020F-491A60C3F2B5}"/>
                  </a:ext>
                </a:extLst>
              </p14:cNvPr>
              <p14:cNvContentPartPr/>
              <p14:nvPr/>
            </p14:nvContentPartPr>
            <p14:xfrm>
              <a:off x="3180370" y="4843685"/>
              <a:ext cx="5895360" cy="29520"/>
            </p14:xfrm>
          </p:contentPart>
        </mc:Choice>
        <mc:Fallback xmlns="">
          <p:pic>
            <p:nvPicPr>
              <p:cNvPr id="5" name="Entrada de lápiz 4">
                <a:extLst>
                  <a:ext uri="{FF2B5EF4-FFF2-40B4-BE49-F238E27FC236}">
                    <a16:creationId xmlns:a16="http://schemas.microsoft.com/office/drawing/2014/main" id="{30A5D584-07B5-94D9-020F-491A60C3F2B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44370" y="4808045"/>
                <a:ext cx="596700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Entrada de lápiz 5">
                <a:extLst>
                  <a:ext uri="{FF2B5EF4-FFF2-40B4-BE49-F238E27FC236}">
                    <a16:creationId xmlns:a16="http://schemas.microsoft.com/office/drawing/2014/main" id="{11C0A7D4-DC6F-AB5A-B197-3CA0ABCEF6AB}"/>
                  </a:ext>
                </a:extLst>
              </p14:cNvPr>
              <p14:cNvContentPartPr/>
              <p14:nvPr/>
            </p14:nvContentPartPr>
            <p14:xfrm>
              <a:off x="3618490" y="3980045"/>
              <a:ext cx="3925080" cy="809640"/>
            </p14:xfrm>
          </p:contentPart>
        </mc:Choice>
        <mc:Fallback xmlns="">
          <p:pic>
            <p:nvPicPr>
              <p:cNvPr id="6" name="Entrada de lápiz 5">
                <a:extLst>
                  <a:ext uri="{FF2B5EF4-FFF2-40B4-BE49-F238E27FC236}">
                    <a16:creationId xmlns:a16="http://schemas.microsoft.com/office/drawing/2014/main" id="{11C0A7D4-DC6F-AB5A-B197-3CA0ABCEF6A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09490" y="3971045"/>
                <a:ext cx="3942720" cy="82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Entrada de lápiz 8">
                <a:extLst>
                  <a:ext uri="{FF2B5EF4-FFF2-40B4-BE49-F238E27FC236}">
                    <a16:creationId xmlns:a16="http://schemas.microsoft.com/office/drawing/2014/main" id="{E8FB2F3C-7712-CDA6-3485-49E48D515684}"/>
                  </a:ext>
                </a:extLst>
              </p14:cNvPr>
              <p14:cNvContentPartPr/>
              <p14:nvPr/>
            </p14:nvContentPartPr>
            <p14:xfrm>
              <a:off x="5489050" y="2626805"/>
              <a:ext cx="927000" cy="588600"/>
            </p14:xfrm>
          </p:contentPart>
        </mc:Choice>
        <mc:Fallback xmlns="">
          <p:pic>
            <p:nvPicPr>
              <p:cNvPr id="9" name="Entrada de lápiz 8">
                <a:extLst>
                  <a:ext uri="{FF2B5EF4-FFF2-40B4-BE49-F238E27FC236}">
                    <a16:creationId xmlns:a16="http://schemas.microsoft.com/office/drawing/2014/main" id="{E8FB2F3C-7712-CDA6-3485-49E48D515684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480410" y="2618165"/>
                <a:ext cx="944640" cy="60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Entrada de lápiz 9">
                <a:extLst>
                  <a:ext uri="{FF2B5EF4-FFF2-40B4-BE49-F238E27FC236}">
                    <a16:creationId xmlns:a16="http://schemas.microsoft.com/office/drawing/2014/main" id="{D22C5221-063A-4095-F941-8E7228180EF1}"/>
                  </a:ext>
                </a:extLst>
              </p14:cNvPr>
              <p14:cNvContentPartPr/>
              <p14:nvPr/>
            </p14:nvContentPartPr>
            <p14:xfrm>
              <a:off x="11848090" y="1653365"/>
              <a:ext cx="360" cy="360"/>
            </p14:xfrm>
          </p:contentPart>
        </mc:Choice>
        <mc:Fallback xmlns="">
          <p:pic>
            <p:nvPicPr>
              <p:cNvPr id="10" name="Entrada de lápiz 9">
                <a:extLst>
                  <a:ext uri="{FF2B5EF4-FFF2-40B4-BE49-F238E27FC236}">
                    <a16:creationId xmlns:a16="http://schemas.microsoft.com/office/drawing/2014/main" id="{D22C5221-063A-4095-F941-8E7228180EF1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1839090" y="164436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Rectángulo 10">
            <a:extLst>
              <a:ext uri="{FF2B5EF4-FFF2-40B4-BE49-F238E27FC236}">
                <a16:creationId xmlns:a16="http://schemas.microsoft.com/office/drawing/2014/main" id="{31380285-2D07-D340-EFF6-A22ED80B2259}"/>
              </a:ext>
            </a:extLst>
          </p:cNvPr>
          <p:cNvSpPr/>
          <p:nvPr/>
        </p:nvSpPr>
        <p:spPr>
          <a:xfrm>
            <a:off x="4008880" y="4992697"/>
            <a:ext cx="42383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FRECUENCIA</a:t>
            </a:r>
          </a:p>
          <a:p>
            <a:pPr algn="ctr"/>
            <a:r>
              <a:rPr lang="es-E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AMPLITUD</a:t>
            </a:r>
          </a:p>
        </p:txBody>
      </p:sp>
    </p:spTree>
    <p:extLst>
      <p:ext uri="{BB962C8B-B14F-4D97-AF65-F5344CB8AC3E}">
        <p14:creationId xmlns:p14="http://schemas.microsoft.com/office/powerpoint/2010/main" val="2302160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FED795-3F2D-B9B4-315F-39BF9815A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COMUNICACIÓN SIMBOLOS FIJOS…</a:t>
            </a:r>
            <a:br>
              <a:rPr lang="es-ES" dirty="0"/>
            </a:br>
            <a:r>
              <a:rPr lang="es-ES" dirty="0"/>
              <a:t>DIGITAL?</a:t>
            </a:r>
            <a:endParaRPr lang="es-CO" dirty="0"/>
          </a:p>
        </p:txBody>
      </p:sp>
      <p:pic>
        <p:nvPicPr>
          <p:cNvPr id="2050" name="Picture 2" descr="Mucho más que garabatos: ¡¡¡Veo señales de HUMO!!!">
            <a:extLst>
              <a:ext uri="{FF2B5EF4-FFF2-40B4-BE49-F238E27FC236}">
                <a16:creationId xmlns:a16="http://schemas.microsoft.com/office/drawing/2014/main" id="{E1C4519F-C140-540D-849E-6471C5944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37" y="2124075"/>
            <a:ext cx="2638425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IF de Smoke Signal | Tenor">
            <a:extLst>
              <a:ext uri="{FF2B5EF4-FFF2-40B4-BE49-F238E27FC236}">
                <a16:creationId xmlns:a16="http://schemas.microsoft.com/office/drawing/2014/main" id="{33D84640-0D57-9F20-D5A7-58A8F64F8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920" y="2124075"/>
            <a:ext cx="2998470" cy="4002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B4CA84D-85BB-694F-F197-9D8F9234A7DB}"/>
              </a:ext>
            </a:extLst>
          </p:cNvPr>
          <p:cNvSpPr txBox="1"/>
          <p:nvPr/>
        </p:nvSpPr>
        <p:spPr>
          <a:xfrm>
            <a:off x="7624297" y="2462716"/>
            <a:ext cx="3200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UTILIZAN DIFERENTES SIMBOLOS FIJOS Y EL CONJUNTO DE ELLOS REPRESENTA ALGO ESPECIFICO…</a:t>
            </a:r>
          </a:p>
          <a:p>
            <a:endParaRPr lang="es-ES" dirty="0"/>
          </a:p>
          <a:p>
            <a:r>
              <a:rPr lang="es-ES" dirty="0"/>
              <a:t>LAS LETRAS DEL ALFABETO UTILIZA DIFERENTES SIMBOLOS…</a:t>
            </a:r>
            <a:endParaRPr lang="es-CO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9B68EAD-3D0B-148D-D345-D24164D6953E}"/>
              </a:ext>
            </a:extLst>
          </p:cNvPr>
          <p:cNvSpPr/>
          <p:nvPr/>
        </p:nvSpPr>
        <p:spPr>
          <a:xfrm>
            <a:off x="4372010" y="1229023"/>
            <a:ext cx="82058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SEÑALES DE HUMO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976D78DA-3534-0973-AFDF-562183CADEDC}"/>
              </a:ext>
            </a:extLst>
          </p:cNvPr>
          <p:cNvSpPr/>
          <p:nvPr/>
        </p:nvSpPr>
        <p:spPr>
          <a:xfrm>
            <a:off x="116732" y="5048039"/>
            <a:ext cx="721468" cy="70100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DEB30FE-C931-FE2F-B32F-44858220B454}"/>
              </a:ext>
            </a:extLst>
          </p:cNvPr>
          <p:cNvSpPr/>
          <p:nvPr/>
        </p:nvSpPr>
        <p:spPr>
          <a:xfrm>
            <a:off x="972766" y="5389123"/>
            <a:ext cx="272374" cy="27237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D09D3863-0E5A-0B2D-CBF0-9FECB4455B2F}"/>
              </a:ext>
            </a:extLst>
          </p:cNvPr>
          <p:cNvSpPr/>
          <p:nvPr/>
        </p:nvSpPr>
        <p:spPr>
          <a:xfrm>
            <a:off x="1420238" y="4931923"/>
            <a:ext cx="721468" cy="72957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C4455AFE-43DB-C0EC-2D4C-18355E5BFD55}"/>
              </a:ext>
            </a:extLst>
          </p:cNvPr>
          <p:cNvSpPr/>
          <p:nvPr/>
        </p:nvSpPr>
        <p:spPr>
          <a:xfrm>
            <a:off x="282102" y="6478621"/>
            <a:ext cx="291830" cy="26264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85704147-2B73-EC1D-E914-9E991DAB48A2}"/>
              </a:ext>
            </a:extLst>
          </p:cNvPr>
          <p:cNvSpPr/>
          <p:nvPr/>
        </p:nvSpPr>
        <p:spPr>
          <a:xfrm>
            <a:off x="749537" y="6478621"/>
            <a:ext cx="272374" cy="27237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DD6F6903-5566-62F7-F690-718E4D1A189E}"/>
              </a:ext>
            </a:extLst>
          </p:cNvPr>
          <p:cNvSpPr/>
          <p:nvPr/>
        </p:nvSpPr>
        <p:spPr>
          <a:xfrm>
            <a:off x="1167319" y="6040877"/>
            <a:ext cx="721468" cy="7101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919F35E-F447-5A8D-CC09-BD75AE1E7283}"/>
              </a:ext>
            </a:extLst>
          </p:cNvPr>
          <p:cNvSpPr txBox="1"/>
          <p:nvPr/>
        </p:nvSpPr>
        <p:spPr>
          <a:xfrm>
            <a:off x="2227634" y="5389123"/>
            <a:ext cx="1060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= PELEA </a:t>
            </a:r>
            <a:endParaRPr lang="es-CO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32920D2-F60E-8A51-6181-5222DB8D2CFC}"/>
              </a:ext>
            </a:extLst>
          </p:cNvPr>
          <p:cNvSpPr txBox="1"/>
          <p:nvPr/>
        </p:nvSpPr>
        <p:spPr>
          <a:xfrm>
            <a:off x="2049290" y="6339193"/>
            <a:ext cx="166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= CEREMONIA </a:t>
            </a:r>
            <a:endParaRPr lang="es-CO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6528DB4-8F53-AAA2-1FEA-8047E63CE44A}"/>
              </a:ext>
            </a:extLst>
          </p:cNvPr>
          <p:cNvSpPr txBox="1"/>
          <p:nvPr/>
        </p:nvSpPr>
        <p:spPr>
          <a:xfrm>
            <a:off x="7286017" y="5311302"/>
            <a:ext cx="43288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NO ES DIGITAL PORQUE EXISTEN VARIOS SIMBOLOS MAS DE 2</a:t>
            </a:r>
            <a:endParaRPr lang="es-CO" sz="2000" b="1" dirty="0"/>
          </a:p>
        </p:txBody>
      </p:sp>
    </p:spTree>
    <p:extLst>
      <p:ext uri="{BB962C8B-B14F-4D97-AF65-F5344CB8AC3E}">
        <p14:creationId xmlns:p14="http://schemas.microsoft.com/office/powerpoint/2010/main" val="1676398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2A7747-AF67-2A7E-AF98-122D6BE53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TAREA 1 COMUNICACIÓN DIGITAL</a:t>
            </a:r>
            <a:br>
              <a:rPr lang="es-ES" dirty="0"/>
            </a:br>
            <a:r>
              <a:rPr lang="es-ES" dirty="0"/>
              <a:t>CODIGO MORSE</a:t>
            </a:r>
            <a:endParaRPr lang="es-CO" dirty="0"/>
          </a:p>
        </p:txBody>
      </p:sp>
      <p:pic>
        <p:nvPicPr>
          <p:cNvPr id="3074" name="Picture 2" descr="Aprendiendo el código Morse • Recursos adicionales • Electricks Tienda de  magia">
            <a:extLst>
              <a:ext uri="{FF2B5EF4-FFF2-40B4-BE49-F238E27FC236}">
                <a16:creationId xmlns:a16="http://schemas.microsoft.com/office/drawing/2014/main" id="{4BF091B4-41B1-70E0-DC96-9C42490DC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460" y="1967318"/>
            <a:ext cx="7986408" cy="422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8350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151</Words>
  <Application>Microsoft Office PowerPoint</Application>
  <PresentationFormat>Panorámica</PresentationFormat>
  <Paragraphs>31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Tema de Office</vt:lpstr>
      <vt:lpstr>PAPELES PROFE SONIA</vt:lpstr>
      <vt:lpstr>ELECTRONICA DIGITAL </vt:lpstr>
      <vt:lpstr>QUE DIFERENCIA EXISTE ENTRE ELECTRONICA DIGITAL Y ANALOGA?</vt:lpstr>
      <vt:lpstr>Presentación de PowerPoint</vt:lpstr>
      <vt:lpstr>COMUNICACIÓN ANALOGA</vt:lpstr>
      <vt:lpstr>COMUNICACIÓN SIMBOLOS FIJOS… DIGITAL?</vt:lpstr>
      <vt:lpstr>TAREA 1 COMUNICACIÓN DIGITAL CODIGO MORSE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4</cp:revision>
  <dcterms:created xsi:type="dcterms:W3CDTF">2026-01-27T11:28:00Z</dcterms:created>
  <dcterms:modified xsi:type="dcterms:W3CDTF">2026-02-03T11:29:36Z</dcterms:modified>
</cp:coreProperties>
</file>